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6" r:id="rId2"/>
    <p:sldId id="257" r:id="rId3"/>
    <p:sldId id="269" r:id="rId4"/>
    <p:sldId id="272" r:id="rId5"/>
    <p:sldId id="266" r:id="rId6"/>
    <p:sldId id="274" r:id="rId7"/>
    <p:sldId id="267" r:id="rId8"/>
    <p:sldId id="268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E2C7A-7F4E-4DC9-9FBC-FFF504AA7148}" type="datetimeFigureOut">
              <a:rPr lang="pl-PL" smtClean="0"/>
              <a:t>2017-01-03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5BAEC-3BD7-4EE5-BAB8-87F9B7DBC1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9514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5BAEC-3BD7-4EE5-BAB8-87F9B7DBC186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7011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7427-5194-405C-97F2-4C4FC7940B74}" type="datetimeFigureOut">
              <a:rPr lang="pl-PL" smtClean="0"/>
              <a:t>2017-01-03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A09C-416F-49DD-B72E-2D44C2DD9D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7427-5194-405C-97F2-4C4FC7940B74}" type="datetimeFigureOut">
              <a:rPr lang="pl-PL" smtClean="0"/>
              <a:t>2017-01-03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A09C-416F-49DD-B72E-2D44C2DD9D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7427-5194-405C-97F2-4C4FC7940B74}" type="datetimeFigureOut">
              <a:rPr lang="pl-PL" smtClean="0"/>
              <a:t>2017-01-03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A09C-416F-49DD-B72E-2D44C2DD9D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7427-5194-405C-97F2-4C4FC7940B74}" type="datetimeFigureOut">
              <a:rPr lang="pl-PL" smtClean="0"/>
              <a:t>2017-01-03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A09C-416F-49DD-B72E-2D44C2DD9D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7427-5194-405C-97F2-4C4FC7940B74}" type="datetimeFigureOut">
              <a:rPr lang="pl-PL" smtClean="0"/>
              <a:t>2017-01-03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A09C-416F-49DD-B72E-2D44C2DD9D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7427-5194-405C-97F2-4C4FC7940B74}" type="datetimeFigureOut">
              <a:rPr lang="pl-PL" smtClean="0"/>
              <a:t>2017-01-03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A09C-416F-49DD-B72E-2D44C2DD9D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7427-5194-405C-97F2-4C4FC7940B74}" type="datetimeFigureOut">
              <a:rPr lang="pl-PL" smtClean="0"/>
              <a:t>2017-01-03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A09C-416F-49DD-B72E-2D44C2DD9D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7427-5194-405C-97F2-4C4FC7940B74}" type="datetimeFigureOut">
              <a:rPr lang="pl-PL" smtClean="0"/>
              <a:t>2017-01-03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A09C-416F-49DD-B72E-2D44C2DD9D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7427-5194-405C-97F2-4C4FC7940B74}" type="datetimeFigureOut">
              <a:rPr lang="pl-PL" smtClean="0"/>
              <a:t>2017-01-03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A09C-416F-49DD-B72E-2D44C2DD9D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7427-5194-405C-97F2-4C4FC7940B74}" type="datetimeFigureOut">
              <a:rPr lang="pl-PL" smtClean="0"/>
              <a:t>2017-01-03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A09C-416F-49DD-B72E-2D44C2DD9D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7427-5194-405C-97F2-4C4FC7940B74}" type="datetimeFigureOut">
              <a:rPr lang="pl-PL" smtClean="0"/>
              <a:t>2017-01-03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A09C-416F-49DD-B72E-2D44C2DD9DA7}" type="slidenum">
              <a:rPr lang="pl-PL" smtClean="0"/>
              <a:t>‹#›</a:t>
            </a:fld>
            <a:endParaRPr lang="pl-PL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43C7427-5194-405C-97F2-4C4FC7940B74}" type="datetimeFigureOut">
              <a:rPr lang="pl-PL" smtClean="0"/>
              <a:t>2017-01-03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8B1A09C-416F-49DD-B72E-2D44C2DD9DA7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" Type="http://schemas.openxmlformats.org/officeDocument/2006/relationships/image" Target="../media/image31.pn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22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6.png"/><Relationship Id="rId2" Type="http://schemas.openxmlformats.org/officeDocument/2006/relationships/image" Target="../media/image62.jpe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4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User\Desktop\logo_let_zo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395536"/>
            <a:ext cx="2279759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763688" y="1148942"/>
            <a:ext cx="6984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b="1" dirty="0" smtClean="0"/>
              <a:t>Pszczoła w miodzie</a:t>
            </a:r>
            <a:endParaRPr lang="pl-PL" sz="6600" b="1" dirty="0"/>
          </a:p>
        </p:txBody>
      </p:sp>
      <p:pic>
        <p:nvPicPr>
          <p:cNvPr id="1026" name="Picture 2" descr="C:\Users\Patrycja-Dydaktyka\Desktop\pszczoł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447" y="1428758"/>
            <a:ext cx="288049" cy="16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trycja-Dydaktyka\Desktop\pszczoły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00722"/>
            <a:ext cx="375631" cy="25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atrycja-Dydaktyka\Desktop\pszczoły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325" y="2708920"/>
            <a:ext cx="306022" cy="25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atrycja-Dydaktyka\Desktop\pszczoły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10" y="1917981"/>
            <a:ext cx="333666" cy="28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20. KAMPANIE EDUKACYJNE\BIORÓŻNORODNOŚĆ\prezentacja wróbel, pszczoła i inne\pszczoła w miodzie\królow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596" y="1927778"/>
            <a:ext cx="1235038" cy="22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20. KAMPANIE EDUKACYJNE\BIORÓŻNORODNOŚĆ\prezentacja wróbel, pszczoła i inne\pszczoła w miodzie\robotnic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094" y="1927778"/>
            <a:ext cx="890630" cy="154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20. KAMPANIE EDUKACYJNE\BIORÓŻNORODNOŚĆ\prezentacja wróbel, pszczoła i inne\pszczoła w miodzie\truteń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691" y="1886301"/>
            <a:ext cx="1275071" cy="189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163185" y="3649942"/>
            <a:ext cx="1764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Comic Sans MS" panose="030F0702030302020204" pitchFamily="66" charset="0"/>
              </a:rPr>
              <a:t>Robotnica</a:t>
            </a:r>
            <a:endParaRPr lang="pl-PL" sz="2400" dirty="0">
              <a:latin typeface="Comic Sans MS" panose="030F0702030302020204" pitchFamily="66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545683" y="4028678"/>
            <a:ext cx="1355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Comic Sans MS" panose="030F0702030302020204" pitchFamily="66" charset="0"/>
              </a:rPr>
              <a:t>Truteń</a:t>
            </a:r>
            <a:endParaRPr lang="pl-PL" sz="2400" dirty="0">
              <a:latin typeface="Comic Sans MS" panose="030F0702030302020204" pitchFamily="66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556780" y="4334573"/>
            <a:ext cx="136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Comic Sans MS" panose="030F0702030302020204" pitchFamily="66" charset="0"/>
              </a:rPr>
              <a:t>Królowa</a:t>
            </a:r>
            <a:endParaRPr lang="pl-PL" sz="2400" dirty="0">
              <a:latin typeface="Comic Sans MS" panose="030F0702030302020204" pitchFamily="66" charset="0"/>
            </a:endParaRPr>
          </a:p>
        </p:txBody>
      </p:sp>
      <p:pic>
        <p:nvPicPr>
          <p:cNvPr id="1030" name="Picture 6" descr="D:\20. KAMPANIE EDUKACYJNE\BIORÓŻNORODNOŚĆ\prezentacja wróbel, pszczoła i inne\pszczoła w miodzie\domek dla pszczół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5"/>
          <a:stretch/>
        </p:blipFill>
        <p:spPr bwMode="auto">
          <a:xfrm flipH="1">
            <a:off x="11617" y="4192892"/>
            <a:ext cx="2058954" cy="266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20. KAMPANIE EDUKACYJNE\BIORÓŻNORODNOŚĆ\prezentacja wróbel, pszczoła i inne\pszczoła w miodzie\wetransfer-7c533a\bee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096" y="5621168"/>
            <a:ext cx="1532129" cy="126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20. KAMPANIE EDUKACYJNE\BIORÓŻNORODNOŚĆ\prezentacja wróbel, pszczoła i inne\pszczoła w miodzie\wetransfer-7c533a\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249" y="5661248"/>
            <a:ext cx="1666788" cy="100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3" descr="D:\20. KAMPANIE EDUKACYJNE\BIORÓŻNORODNOŚĆ\prezentacja wróbel, pszczoła i inne\pszczoła w miodzie\wetransfer-7c533a\pszczoł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50571" y="5880280"/>
            <a:ext cx="285125" cy="20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D:\20. KAMPANIE EDUKACYJNE\BIORÓŻNORODNOŚĆ\prezentacja wróbel, pszczoła i inne\pszczoła w miodzie\Kwiatki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307" y="5679807"/>
            <a:ext cx="1026705" cy="113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 descr="D:\20. KAMPANIE EDUKACYJNE\BIORÓŻNORODNOŚĆ\prezentacja wróbel, pszczoła i inne\pszczoła w miodzie\wetransfer-7c533a\pszczoł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09972" y="5278905"/>
            <a:ext cx="285125" cy="20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:\20. KAMPANIE EDUKACYJNE\BIORÓŻNORODNOŚĆ\prezentacja wróbel, pszczoła i inne\pszczoła w miodzie\kwiaty\Kwiatki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911" y="5732356"/>
            <a:ext cx="1328508" cy="93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D:\20. KAMPANIE EDUKACYJNE\BIORÓŻNORODNOŚĆ\prezentacja wróbel, pszczoła i inne\pszczoła w miodzie\kwiaty\Kwiatki9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984" y="6356273"/>
            <a:ext cx="266106" cy="48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:\20. KAMPANIE EDUKACYJNE\BIORÓŻNORODNOŚĆ\prezentacja wróbel, pszczoła i inne\pszczoła w miodzie\kwiaty\Kwiatki4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227" y="5379428"/>
            <a:ext cx="884223" cy="124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3" descr="D:\20. KAMPANIE EDUKACYJNE\BIORÓŻNORODNOŚĆ\prezentacja wróbel, pszczoła i inne\pszczoła w miodzie\wetransfer-7c533a\pszczoła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44983"/>
            <a:ext cx="288030" cy="20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Patrycja-Dydaktyka\Desktop\33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911" y="5279853"/>
            <a:ext cx="239464" cy="20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Prostokąt 36"/>
          <p:cNvSpPr/>
          <p:nvPr/>
        </p:nvSpPr>
        <p:spPr>
          <a:xfrm>
            <a:off x="2010215" y="612070"/>
            <a:ext cx="50848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>
                <a:latin typeface="Comic Sans MS" panose="030F0702030302020204" pitchFamily="66" charset="0"/>
              </a:rPr>
              <a:t>RÓJ - pszczela rodzina</a:t>
            </a:r>
            <a:endParaRPr lang="pl-PL" sz="3200" b="1" dirty="0">
              <a:latin typeface="Comic Sans MS" panose="030F0702030302020204" pitchFamily="66" charset="0"/>
            </a:endParaRPr>
          </a:p>
        </p:txBody>
      </p:sp>
      <p:pic>
        <p:nvPicPr>
          <p:cNvPr id="1037" name="Picture 13" descr="D:\20. KAMPANIE EDUKACYJNE\BIORÓŻNORODNOŚĆ\prezentacja wróbel, pszczoła i inne\pszczoła w miodzie\wetransfer-7c533a\pszczoł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10294" y="5301208"/>
            <a:ext cx="285125" cy="20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D:\20. KAMPANIE EDUKACYJNE\BIORÓŻNORODNOŚĆ\prezentacja wróbel, pszczoła i inne\pszczoła w miodzie\kwiaty\Kwiatki8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5" y="6288087"/>
            <a:ext cx="808037" cy="56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D:\20. KAMPANIE EDUKACYJNE\BIORÓŻNORODNOŚĆ\prezentacja wróbel, pszczoła i inne\pszczoła w miodzie\kwiaty\Kwiatki12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043" y="6150325"/>
            <a:ext cx="3215054" cy="70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Patrycja-Dydaktyka\Desktop\2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541" y="5938644"/>
            <a:ext cx="228057" cy="24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D:\20. KAMPANIE EDUKACYJNE\BIORÓŻNORODNOŚĆ\prezentacja wróbel, pszczoła i inne\pszczoła w miodzie\kwiaty\Kwiatki11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409" y="6081325"/>
            <a:ext cx="2904294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D:\20. KAMPANIE EDUKACYJNE\BIORÓŻNORODNOŚĆ\prezentacja wróbel, pszczoła i inne\pszczoła w miodzie\kwiaty\maki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070" y="5534581"/>
            <a:ext cx="3278184" cy="133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Patrycja-Dydaktyka\Desktop\44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162" y="5567956"/>
            <a:ext cx="289584" cy="19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26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899592" y="612071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>
                <a:latin typeface="Comic Sans MS" panose="030F0702030302020204" pitchFamily="66" charset="0"/>
              </a:rPr>
              <a:t>Po co pszczoły siadają na kwiatach?</a:t>
            </a:r>
            <a:endParaRPr lang="pl-PL" sz="32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2" descr="C:\Users\Patrycja-Dydaktyka\Desktop\info o pszczołach\sunflower bees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318" y="1389162"/>
            <a:ext cx="4737029" cy="477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atrycja-Dydaktyka\Desktop\info o pszczołach\fotolia_1218921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2856"/>
            <a:ext cx="364085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7760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atrycja-Dydaktyka\Desktop\info o pszczołach\Fotolia_52111938_Subscription_Monthly_V\content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08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6732240" y="6449724"/>
            <a:ext cx="216024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Rusałka</a:t>
            </a:r>
            <a:r>
              <a:rPr lang="pl-PL" b="1" dirty="0">
                <a:solidFill>
                  <a:schemeClr val="bg1"/>
                </a:solidFill>
              </a:rPr>
              <a:t> pokrzywnik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7020272" y="2361992"/>
            <a:ext cx="108012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Pszczoła</a:t>
            </a:r>
            <a:endParaRPr lang="pl-PL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148064" y="4714220"/>
            <a:ext cx="936104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Trzmiel</a:t>
            </a:r>
            <a:endParaRPr lang="pl-PL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79512" y="3429000"/>
            <a:ext cx="2016224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Bielinek kapustnik </a:t>
            </a:r>
            <a:endParaRPr lang="pl-PL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627784" y="612071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Owady zapylające</a:t>
            </a:r>
          </a:p>
        </p:txBody>
      </p:sp>
    </p:spTree>
    <p:extLst>
      <p:ext uri="{BB962C8B-B14F-4D97-AF65-F5344CB8AC3E}">
        <p14:creationId xmlns:p14="http://schemas.microsoft.com/office/powerpoint/2010/main" val="126189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3215283" y="954191"/>
            <a:ext cx="25491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latin typeface="Comic Sans MS" panose="030F0702030302020204" pitchFamily="66" charset="0"/>
              </a:rPr>
              <a:t>Dziękujemy </a:t>
            </a:r>
          </a:p>
          <a:p>
            <a:pPr algn="ctr"/>
            <a:r>
              <a:rPr lang="pl-PL" sz="3200" b="1" dirty="0" smtClean="0">
                <a:latin typeface="Comic Sans MS" panose="030F0702030302020204" pitchFamily="66" charset="0"/>
              </a:rPr>
              <a:t>pszczołom </a:t>
            </a:r>
          </a:p>
          <a:p>
            <a:pPr algn="ctr"/>
            <a:r>
              <a:rPr lang="pl-PL" sz="3200" b="1" dirty="0" smtClean="0">
                <a:latin typeface="Comic Sans MS" panose="030F0702030302020204" pitchFamily="66" charset="0"/>
              </a:rPr>
              <a:t>za …</a:t>
            </a:r>
            <a:endParaRPr lang="pl-PL" sz="3200" b="1" dirty="0">
              <a:latin typeface="Comic Sans MS" panose="030F0702030302020204" pitchFamily="66" charset="0"/>
            </a:endParaRPr>
          </a:p>
        </p:txBody>
      </p:sp>
      <p:pic>
        <p:nvPicPr>
          <p:cNvPr id="7173" name="Picture 5" descr="C:\Users\Patrycja-Dydaktyka\Desktop\info o pszczołach\pszczoły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592" y="2655988"/>
            <a:ext cx="2916807" cy="198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Patrycja-Dydaktyka\Desktop\info o pszczołach\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6252">
            <a:off x="1392883" y="552796"/>
            <a:ext cx="520700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Patrycja-Dydaktyka\Desktop\info o pszczołach\4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11" y="1887341"/>
            <a:ext cx="1015825" cy="41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Patrycja-Dydaktyka\Desktop\info o pszczołach\2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1624">
            <a:off x="1359116" y="3444851"/>
            <a:ext cx="864096" cy="97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Patrycja-Dydaktyka\Desktop\info o pszczołach\1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2708921"/>
            <a:ext cx="966786" cy="85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Patrycja-Dydaktyka\Desktop\info o pszczołach\5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74" y="4559595"/>
            <a:ext cx="1326952" cy="110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C:\Users\Patrycja-Dydaktyka\Desktop\info o pszczołach\1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31" y="2672068"/>
            <a:ext cx="470058" cy="57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C:\Users\Patrycja-Dydaktyka\Desktop\info o pszczołach\4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99" y="4403952"/>
            <a:ext cx="835025" cy="7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C:\Users\Patrycja-Dydaktyka\Desktop\info o pszczołach\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480" y="1134415"/>
            <a:ext cx="467541" cy="49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C:\Users\Patrycja-Dydaktyka\Desktop\info o pszczołach\3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989" y="1672606"/>
            <a:ext cx="767483" cy="139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C:\Users\Patrycja-Dydaktyka\Desktop\info o pszczołach\5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5850">
            <a:off x="5411482" y="4852779"/>
            <a:ext cx="453232" cy="72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C:\Users\Patrycja-Dydaktyka\Desktop\info o pszczołach\37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674" y="1381417"/>
            <a:ext cx="676275" cy="73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5" name="Picture 17" descr="C:\Users\Patrycja-Dydaktyka\Desktop\info o pszczołach\33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00248"/>
            <a:ext cx="628650" cy="64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C:\Users\Patrycja-Dydaktyka\Desktop\info o pszczołach\29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498" y="2528919"/>
            <a:ext cx="722313" cy="64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7" name="Picture 19" descr="C:\Users\Patrycja-Dydaktyka\Desktop\info o pszczołach\6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320" y="790721"/>
            <a:ext cx="287040" cy="43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C:\Users\Patrycja-Dydaktyka\Desktop\info o pszczołach\51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357" y="1944414"/>
            <a:ext cx="102076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9" name="Picture 21" descr="C:\Users\Patrycja-Dydaktyka\Desktop\info o pszczołach\53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45" y="3650189"/>
            <a:ext cx="10207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Picture 22" descr="C:\Users\Patrycja-Dydaktyka\Desktop\info o pszczołach\48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3143">
            <a:off x="6299194" y="3965172"/>
            <a:ext cx="316475" cy="48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1" name="Picture 23" descr="C:\Users\Patrycja-Dydaktyka\Desktop\info o pszczołach\48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7092">
            <a:off x="5971018" y="3833813"/>
            <a:ext cx="317163" cy="48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2" name="Picture 24" descr="C:\Users\Patrycja-Dydaktyka\Desktop\info o pszczołach\34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267" y="4932691"/>
            <a:ext cx="1000125" cy="5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3" name="Picture 25" descr="C:\Users\Patrycja-Dydaktyka\Desktop\info o pszczołach\57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767" y="5201772"/>
            <a:ext cx="444500" cy="58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4" name="Picture 26" descr="C:\Users\Patrycja-Dydaktyka\Desktop\info o pszczołach\60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7727">
            <a:off x="5376733" y="2151587"/>
            <a:ext cx="489236" cy="5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5" name="Picture 27" descr="C:\Users\Patrycja-Dydaktyka\Desktop\info o pszczołach\59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430" y="4996974"/>
            <a:ext cx="418827" cy="49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6" name="Picture 28" descr="C:\Users\Patrycja-Dydaktyka\Desktop\info o pszczołach\62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99" y="829145"/>
            <a:ext cx="411163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8" descr="C:\Users\Patrycja-Dydaktyka\Desktop\info o pszczołach\62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42" y="866796"/>
            <a:ext cx="411163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8" descr="C:\Users\Patrycja-Dydaktyka\Desktop\info o pszczołach\62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50" y="900583"/>
            <a:ext cx="411163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7" name="Picture 29" descr="C:\Users\Patrycja-Dydaktyka\Desktop\info o pszczołach\38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587" y="563573"/>
            <a:ext cx="192087" cy="12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8" name="Picture 30" descr="C:\Users\Patrycja-Dydaktyka\Desktop\info o pszczołach\1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025" y="696626"/>
            <a:ext cx="462439" cy="69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9" descr="C:\Users\Patrycja-Dydaktyka\Desktop\info o pszczołach\6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9086">
            <a:off x="6071740" y="879846"/>
            <a:ext cx="287040" cy="43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60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Users\Patrycja-Dydaktyka\Desktop\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980" y="3166100"/>
            <a:ext cx="2448679" cy="198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Patrycja-Dydaktyka\Desktop\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48" y="3621942"/>
            <a:ext cx="1623611" cy="15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Patrycja-Dydaktyka\Desktop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30062"/>
            <a:ext cx="2077277" cy="205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Patrycja-Dydaktyka\Desktop\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970" y="730062"/>
            <a:ext cx="1759446" cy="141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Patrycja-Dydaktyka\Desktop\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498" y="5013176"/>
            <a:ext cx="2352824" cy="144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ole tekstowe 15"/>
          <p:cNvSpPr txBox="1"/>
          <p:nvPr/>
        </p:nvSpPr>
        <p:spPr>
          <a:xfrm>
            <a:off x="584074" y="282305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Amienne" panose="04000508060000020003" pitchFamily="82" charset="0"/>
              </a:rPr>
              <a:t>Mleczko pszczele</a:t>
            </a:r>
            <a:endParaRPr lang="pl-PL" sz="2400" b="1" dirty="0">
              <a:latin typeface="Amienne" panose="04000508060000020003" pitchFamily="82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6860629" y="220486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Amienne" panose="04000508060000020003" pitchFamily="82" charset="0"/>
              </a:rPr>
              <a:t>Pyłek pszczeli</a:t>
            </a:r>
            <a:endParaRPr lang="pl-PL" sz="2400" b="1" dirty="0">
              <a:latin typeface="Amienne" panose="04000508060000020003" pitchFamily="82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764093" y="516969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Amienne" panose="04000508060000020003" pitchFamily="82" charset="0"/>
              </a:rPr>
              <a:t>Kit pszczeli</a:t>
            </a:r>
            <a:endParaRPr lang="pl-PL" sz="2400" b="1" dirty="0">
              <a:latin typeface="Amienne" panose="04000508060000020003" pitchFamily="82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7601247" y="508518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Amienne" panose="04000508060000020003" pitchFamily="82" charset="0"/>
              </a:rPr>
              <a:t>Miód</a:t>
            </a:r>
            <a:endParaRPr lang="pl-PL" sz="2400" b="1" dirty="0">
              <a:latin typeface="Amienne" panose="04000508060000020003" pitchFamily="82" charset="0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1907703" y="332656"/>
            <a:ext cx="53285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latin typeface="Amienne" panose="04000508060000020003" pitchFamily="82" charset="0"/>
              </a:rPr>
              <a:t>Pszczele sprawy</a:t>
            </a:r>
            <a:endParaRPr lang="pl-PL" sz="4000" b="1" dirty="0">
              <a:latin typeface="Amienne" panose="04000508060000020003" pitchFamily="82" charset="0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4549529" y="5085184"/>
            <a:ext cx="1739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Amienne" panose="04000508060000020003" pitchFamily="82" charset="0"/>
              </a:rPr>
              <a:t>Plaster miodu</a:t>
            </a:r>
          </a:p>
          <a:p>
            <a:r>
              <a:rPr lang="pl-PL" sz="2400" b="1" dirty="0" smtClean="0">
                <a:latin typeface="Amienne" panose="04000508060000020003" pitchFamily="82" charset="0"/>
              </a:rPr>
              <a:t>(z wosku pszczelego) </a:t>
            </a:r>
            <a:endParaRPr lang="pl-PL" sz="2400" b="1" dirty="0">
              <a:latin typeface="Amienne" panose="04000508060000020003" pitchFamily="82" charset="0"/>
            </a:endParaRPr>
          </a:p>
        </p:txBody>
      </p:sp>
      <p:pic>
        <p:nvPicPr>
          <p:cNvPr id="2063" name="Picture 15" descr="C:\Users\Patrycja-Dydaktyka\Desktop\Rysunek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705" y="1529296"/>
            <a:ext cx="1168443" cy="70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20. KAMPANIE EDUKACYJNE\BIORÓŻNORODNOŚĆ\prezentacja wróbel, pszczoła i inne\pszczoła w miodzie\Fotolia_122921743_Subscription_Monthly_V\kwia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472" y="730062"/>
            <a:ext cx="3921263" cy="399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3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D:\20. KAMPANIE EDUKACYJNE\BIORÓŻNORODNOŚĆ\prezentacja wróbel, pszczoła i inne\pszczoła w miodzie\Fotolia_118966403_Subscription_Monthly_V\landscape 0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53" r="15419"/>
          <a:stretch/>
        </p:blipFill>
        <p:spPr bwMode="auto">
          <a:xfrm>
            <a:off x="0" y="-79034"/>
            <a:ext cx="9144000" cy="694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atrycja-Dydaktyka\Desktop\Rysunek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79" y="4437112"/>
            <a:ext cx="3847358" cy="242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ostokąt 7"/>
          <p:cNvSpPr/>
          <p:nvPr/>
        </p:nvSpPr>
        <p:spPr>
          <a:xfrm>
            <a:off x="827584" y="620688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>
                <a:latin typeface="Comic Sans MS" panose="030F0702030302020204" pitchFamily="66" charset="0"/>
              </a:rPr>
              <a:t>Dlaczego pszczół jest coraz mniej?</a:t>
            </a:r>
            <a:endParaRPr lang="pl-PL" sz="3200" b="1" dirty="0">
              <a:latin typeface="Comic Sans MS" panose="030F0702030302020204" pitchFamily="66" charset="0"/>
            </a:endParaRPr>
          </a:p>
        </p:txBody>
      </p:sp>
      <p:pic>
        <p:nvPicPr>
          <p:cNvPr id="1030" name="Picture 6" descr="C:\Users\Patrycja-Dydaktyka\Desktop\Rysunek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64214"/>
            <a:ext cx="3217068" cy="280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atrycja-Dydaktyka\Desktop\Rysunek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319"/>
          <a:stretch/>
        </p:blipFill>
        <p:spPr bwMode="auto">
          <a:xfrm>
            <a:off x="4788025" y="4809589"/>
            <a:ext cx="1696138" cy="204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Patrycja-Dydaktyka\Desktop\Rysunek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52021"/>
            <a:ext cx="1944217" cy="231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Patrycja-Dydaktyka\Desktop\info o pszczołach\pszczoły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5802" flipH="1">
            <a:off x="6053031" y="5198927"/>
            <a:ext cx="270219" cy="22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Patrycja-Dydaktyka\Desktop\info o pszczołach\pszczoły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28" y="5144139"/>
            <a:ext cx="251295" cy="20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Patrycja-Dydaktyka\Desktop\info o pszczołach\pszczoły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4643667"/>
            <a:ext cx="248858" cy="20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Patrycja-Dydaktyka\Desktop\Rysunek2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1"/>
          <a:stretch/>
        </p:blipFill>
        <p:spPr bwMode="auto">
          <a:xfrm>
            <a:off x="6058884" y="5356299"/>
            <a:ext cx="1249420" cy="150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D:\20. KAMPANIE EDUKACYJNE\BIORÓŻNORODNOŚĆ\prezentacja wróbel, pszczoła i inne\pszczoła w miodzie\Fotolia_125079480_Subscription_Monthly_V\Rysunek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089" y="4196781"/>
            <a:ext cx="648073" cy="66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:\20. KAMPANIE EDUKACYJNE\BIORÓŻNORODNOŚĆ\prezentacja wróbel, pszczoła i inne\pszczoła w miodzie\Fotolia_49823746_Subscription_Monthly_V\Rysunek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53251"/>
            <a:ext cx="1964733" cy="91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D:\20. KAMPANIE EDUKACYJNE\BIORÓŻNORODNOŚĆ\prezentacja wróbel, pszczoła i inne\pszczoła w miodzie\kwiaty\Kwiatki12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905" y="6079827"/>
            <a:ext cx="2728248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D:\20. KAMPANIE EDUKACYJNE\BIORÓŻNORODNOŚĆ\prezentacja wróbel, pszczoła i inne\pszczoła w miodzie\Fotolia_115070513_Subscription_Monthly_V\7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94" y="4157110"/>
            <a:ext cx="289703" cy="32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D:\20. KAMPANIE EDUKACYJNE\BIORÓŻNORODNOŚĆ\prezentacja wróbel, pszczoła i inne\pszczoła w miodzie\Fotolia_115070513_Subscription_Monthly_V\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880" y="4210114"/>
            <a:ext cx="979443" cy="35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D:\20. KAMPANIE EDUKACYJNE\BIORÓŻNORODNOŚĆ\prezentacja wróbel, pszczoła i inne\pszczoła w miodzie\Fotolia_115070513_Subscription_Monthly_V\1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321" y="3011517"/>
            <a:ext cx="1249261" cy="118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9" descr="D:\20. KAMPANIE EDUKACYJNE\BIORÓŻNORODNOŚĆ\prezentacja wróbel, pszczoła i inne\pszczoła w miodzie\Fotolia_115070513_Subscription_Monthly_V\3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094" y="3670955"/>
            <a:ext cx="824088" cy="47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D:\20. KAMPANIE EDUKACYJNE\BIORÓŻNORODNOŚĆ\prezentacja wróbel, pszczoła i inne\pszczoła w miodzie\Fotolia_115070513_Subscription_Monthly_V\3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3742963"/>
            <a:ext cx="824088" cy="47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0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20. KAMPANIE EDUKACYJNE\BIORÓŻNORODNOŚĆ\prezentacja wróbel i skowronek\pszoła w miodzie\Fotolia_116037027_Subscription_Monthly_V\Rysunek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25911"/>
            <a:ext cx="4890120" cy="534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20. KAMPANIE EDUKACYJNE\BIORÓŻNORODNOŚĆ\prezentacja wróbel, pszczoła i inne\pszczoła w miodzie\Rysunek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1143333" cy="114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:\20. KAMPANIE EDUKACYJNE\BIORÓŻNORODNOŚĆ\prezentacja wróbel, pszczoła i inne\pszczoła w miodzie\Fotolia_81589300_Subscription_Monthly_V\Rysunek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99" y="2874994"/>
            <a:ext cx="2459438" cy="11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20. KAMPANIE EDUKACYJNE\BIORÓŻNORODNOŚĆ\prezentacja wróbel, pszczoła i inne\pszczoła w miodzie\Fotolia_45098906_Subscription_Monthly_V\Rysunek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99" y="1484784"/>
            <a:ext cx="1143333" cy="114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rostokąt 13"/>
          <p:cNvSpPr/>
          <p:nvPr/>
        </p:nvSpPr>
        <p:spPr>
          <a:xfrm>
            <a:off x="1747318" y="612071"/>
            <a:ext cx="59930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>
                <a:latin typeface="Comic Sans MS" panose="030F0702030302020204" pitchFamily="66" charset="0"/>
              </a:rPr>
              <a:t>Bądź przyjacielem pszczół !</a:t>
            </a:r>
            <a:endParaRPr lang="pl-PL" sz="3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49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Wiosna</Template>
  <TotalTime>5266</TotalTime>
  <Words>56</Words>
  <Application>Microsoft Office PowerPoint</Application>
  <PresentationFormat>Pokaz na ekranie (4:3)</PresentationFormat>
  <Paragraphs>24</Paragraphs>
  <Slides>8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Spring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Patrycja-Dydaktyka</cp:lastModifiedBy>
  <cp:revision>312</cp:revision>
  <dcterms:created xsi:type="dcterms:W3CDTF">2016-04-29T05:32:58Z</dcterms:created>
  <dcterms:modified xsi:type="dcterms:W3CDTF">2017-01-03T11:15:21Z</dcterms:modified>
</cp:coreProperties>
</file>