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4" r:id="rId7"/>
    <p:sldId id="266" r:id="rId8"/>
    <p:sldId id="267" r:id="rId9"/>
    <p:sldId id="263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E2C7A-7F4E-4DC9-9FBC-FFF504AA7148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BAEC-3BD7-4EE5-BAB8-87F9B7DBC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51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zdjęciach mazurek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BAEC-3BD7-4EE5-BAB8-87F9B7DBC18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45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3C7427-5194-405C-97F2-4C4FC7940B74}" type="datetimeFigureOut">
              <a:rPr lang="pl-PL" smtClean="0"/>
              <a:t>2017-01-04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logo_let_zo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95536"/>
            <a:ext cx="227975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63688" y="114894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/>
              <a:t>Gdzie jest wróbel?</a:t>
            </a:r>
            <a:endParaRPr lang="pl-PL" sz="6600" b="1" dirty="0"/>
          </a:p>
        </p:txBody>
      </p:sp>
      <p:pic>
        <p:nvPicPr>
          <p:cNvPr id="4098" name="Picture 2" descr="C:\Users\Patrycja-Dydaktyka\Desktop\Brown sparrow on green branch © blueringmedia\wrób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90089"/>
            <a:ext cx="1043796" cy="7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99906" y="260648"/>
            <a:ext cx="53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Bądź przyjacielem ptaków!</a:t>
            </a:r>
            <a:endParaRPr lang="pl-PL" sz="2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06252" y="227687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Nie płosz ptaków </a:t>
            </a:r>
            <a:endParaRPr lang="pl-PL" sz="2400" b="1" dirty="0" smtClean="0"/>
          </a:p>
          <a:p>
            <a:endParaRPr lang="pl-PL" sz="2400" b="1" dirty="0"/>
          </a:p>
          <a:p>
            <a:r>
              <a:rPr lang="pl-PL" sz="2400" b="1" dirty="0"/>
              <a:t>Nie dokarmiaj bez </a:t>
            </a:r>
            <a:r>
              <a:rPr lang="pl-PL" sz="2400" b="1" dirty="0" smtClean="0"/>
              <a:t>potrzeby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Nie niszcz roślin</a:t>
            </a:r>
            <a:endParaRPr lang="pl-PL" sz="2400" b="1" dirty="0"/>
          </a:p>
        </p:txBody>
      </p:sp>
      <p:pic>
        <p:nvPicPr>
          <p:cNvPr id="2050" name="Picture 2" descr="D:\20. KAMPANIE EDUKACYJNE\BIORÓŻNORODNOŚĆ\prezentacja wróbel, pszczoła i inne\wróbel\Fotolia_82577230_Subscription_Monthly_V\Rysune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02" y="1284559"/>
            <a:ext cx="4094308" cy="54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599" y="764704"/>
            <a:ext cx="712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Gdzie mieszka wróbel - w </a:t>
            </a:r>
            <a:r>
              <a:rPr lang="pl-PL" sz="2800" b="1" dirty="0"/>
              <a:t>mieście czy w lesie? </a:t>
            </a:r>
          </a:p>
        </p:txBody>
      </p:sp>
      <p:pic>
        <p:nvPicPr>
          <p:cNvPr id="2050" name="Picture 2" descr="C:\Users\Patrycja-Dydaktyka\Desktop\Fotolia_72489329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96" y="1578125"/>
            <a:ext cx="4155683" cy="2715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atrycja-Dydaktyka\Desktop\Fotolia_108251700_Subscription_Monthly_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"/>
          <a:stretch/>
        </p:blipFill>
        <p:spPr bwMode="auto">
          <a:xfrm>
            <a:off x="251520" y="1616319"/>
            <a:ext cx="4171895" cy="269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Patrycja-Dydaktyka\Desktop\A farm © blueringmedia\evdd_5yo3_1504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/>
          <a:stretch/>
        </p:blipFill>
        <p:spPr bwMode="auto">
          <a:xfrm>
            <a:off x="0" y="-1"/>
            <a:ext cx="9144000" cy="68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779912" y="836712"/>
            <a:ext cx="3652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Wróbel na wsi</a:t>
            </a:r>
            <a:endParaRPr lang="pl-PL" sz="2800" b="1" dirty="0"/>
          </a:p>
        </p:txBody>
      </p:sp>
      <p:pic>
        <p:nvPicPr>
          <p:cNvPr id="7" name="Picture 2" descr="C:\Users\Patrycja-Dydaktyka\Desktop\Brown sparrow on green branch © blueringmedia\wró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28" y="1196752"/>
            <a:ext cx="755764" cy="5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trycja-Dydaktyka\Desktop\Fotolia_101714905_Subscription_Monthly_V\wieś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32" y="3559511"/>
            <a:ext cx="6853286" cy="32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371658" y="760723"/>
            <a:ext cx="2640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Ptaki w mieście</a:t>
            </a:r>
            <a:endParaRPr lang="pl-PL" sz="2800" b="1" dirty="0"/>
          </a:p>
        </p:txBody>
      </p:sp>
      <p:pic>
        <p:nvPicPr>
          <p:cNvPr id="5" name="Picture 4" descr="D:\20. KAMPANIE EDUKACYJNE\BIORÓŻNORODNOŚĆ\prezentacja wróbel, pszczoła i inne\wróbel\Pair of Mallard Ducks Resting in an Autumn Pond © rc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04" y="3429000"/>
            <a:ext cx="2435749" cy="1612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20. KAMPANIE EDUKACYJNE\BIORÓŻNORODNOŚĆ\prezentacja wróbel, pszczoła i inne\wróbel\Fotolia_111894289_Subscription_Monthly_X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94666" y="3429000"/>
            <a:ext cx="2484277" cy="165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. KAMPANIE EDUKACYJNE\BIORÓŻNORODNOŚĆ\prezentacja wróbel, pszczoła i inne\wróbel\Fotolia_39072220_Subscription_Monthly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5"/>
          <a:stretch/>
        </p:blipFill>
        <p:spPr bwMode="auto">
          <a:xfrm>
            <a:off x="3468110" y="3429000"/>
            <a:ext cx="2447598" cy="164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20. KAMPANIE EDUKACYJNE\BIORÓŻNORODNOŚĆ\prezentacja wróbel, pszczoła i inne\wróbel\Fotolia_81736752_Subscription_Monthly_XX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98694" y="1479243"/>
            <a:ext cx="2431239" cy="1622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. KAMPANIE EDUKACYJNE\BIORÓŻNORODNOŚĆ\prezentacja wróbel, pszczoła i inne\wróbel\Fotolia_87562648_Subscription_Monthly_XXL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6" t="12110" b="-1"/>
          <a:stretch/>
        </p:blipFill>
        <p:spPr bwMode="auto">
          <a:xfrm>
            <a:off x="6325198" y="1473440"/>
            <a:ext cx="2423215" cy="1633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20. KAMPANIE EDUKACYJNE\BIORÓŻNORODNOŚĆ\prezentacja wróbel, pszczoła i inne\wróbel\Fotolia_110358254_Subscription_Monthly_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204" y="1497549"/>
            <a:ext cx="2435749" cy="1625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999905" y="476672"/>
            <a:ext cx="53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Ptasie</a:t>
            </a:r>
            <a:r>
              <a:rPr lang="pl-PL" sz="2800" dirty="0" smtClean="0"/>
              <a:t> </a:t>
            </a:r>
            <a:r>
              <a:rPr lang="pl-PL" sz="2800" b="1" dirty="0" smtClean="0"/>
              <a:t>sprawy</a:t>
            </a:r>
            <a:endParaRPr lang="pl-PL" sz="2800" b="1" dirty="0"/>
          </a:p>
        </p:txBody>
      </p:sp>
      <p:pic>
        <p:nvPicPr>
          <p:cNvPr id="3" name="Picture 3" descr="C:\Users\Patrycja-Dydaktyka\Desktop\wróbel na gałęz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911"/>
            <a:ext cx="9128323" cy="59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trycja-Dydaktyka\Desktop\Nest with Eggs Circle Icon © anna_leni\jajo i gniaz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16" y="3160130"/>
            <a:ext cx="1493006" cy="14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Patrycja-Dydaktyka\Desktop\Forest Trees, Hedges And Bush Set © benchart\drzewo krzew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9" y="3142392"/>
            <a:ext cx="1490227" cy="14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Patrycja-Dydaktyka\Desktop\Restaurant icons set with long shadow © sljubisa\Restaurant icon 2\Rysunek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3017"/>
            <a:ext cx="1440851" cy="14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Patrycja-Dydaktyka\Desktop\kropl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16" y="1223017"/>
            <a:ext cx="1440851" cy="14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atrycja-Dydaktyka\Desktop\Birdhouse with Bird Circle Icon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3017"/>
            <a:ext cx="1522397" cy="152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99906" y="260648"/>
            <a:ext cx="53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Życie w mieście</a:t>
            </a:r>
            <a:endParaRPr lang="pl-PL" sz="2800" b="1" dirty="0"/>
          </a:p>
        </p:txBody>
      </p:sp>
      <p:pic>
        <p:nvPicPr>
          <p:cNvPr id="3" name="Picture 2" descr="C:\Users\Patrycja-Dydaktyka\Desktop\fotolia_117541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r="22863"/>
          <a:stretch/>
        </p:blipFill>
        <p:spPr bwMode="auto">
          <a:xfrm>
            <a:off x="251520" y="1503386"/>
            <a:ext cx="2533659" cy="3581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rycja-Dydaktyka\Desktop\prezentacja wróbel\fotolia_11246529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37"/>
          <a:stretch/>
        </p:blipFill>
        <p:spPr bwMode="auto">
          <a:xfrm>
            <a:off x="3044020" y="3359255"/>
            <a:ext cx="3328179" cy="1784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trycja-Dydaktyka\Desktop\prezentacja wróbel\fotolia_8476856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9" r="15954"/>
          <a:stretch/>
        </p:blipFill>
        <p:spPr bwMode="auto">
          <a:xfrm>
            <a:off x="6516216" y="1575394"/>
            <a:ext cx="2458728" cy="3509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344948" y="783868"/>
            <a:ext cx="263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„Dach nad głową”</a:t>
            </a:r>
            <a:endParaRPr lang="pl-PL" dirty="0"/>
          </a:p>
        </p:txBody>
      </p:sp>
      <p:pic>
        <p:nvPicPr>
          <p:cNvPr id="1028" name="Picture 4" descr="C:\Users\Patrycja-Dydaktyka\Desktop\prezentacja wróbel\fotolia_820043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09" y="1527024"/>
            <a:ext cx="3271456" cy="1674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atrycja-Dydaktyka\Desktop\zdjecie-glowne-ochrona-przed-ptakami-kolce-spir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b="7509"/>
          <a:stretch/>
        </p:blipFill>
        <p:spPr bwMode="auto">
          <a:xfrm>
            <a:off x="5281487" y="3889403"/>
            <a:ext cx="3384376" cy="2535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999906" y="260648"/>
            <a:ext cx="53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Życie w mieście</a:t>
            </a:r>
            <a:endParaRPr lang="pl-PL" sz="28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344948" y="783868"/>
            <a:ext cx="263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Gdzie się schronić?</a:t>
            </a:r>
            <a:endParaRPr lang="pl-PL" dirty="0"/>
          </a:p>
        </p:txBody>
      </p:sp>
      <p:pic>
        <p:nvPicPr>
          <p:cNvPr id="3074" name="Picture 2" descr="C:\Users\Patrycja-Dydaktyka\Desktop\Fotolia_41347385_Subscription_Monthly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2" y="1290008"/>
            <a:ext cx="3544951" cy="2362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trycja-Dydaktyka\Desktop\Fotolia_108407749_Subscription_Monthly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24776"/>
            <a:ext cx="3437433" cy="2293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trycja-Dydaktyka\Desktop\Fotolia_83370829_Subscription_Monthly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2" y="3933056"/>
            <a:ext cx="3673541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999906" y="260648"/>
            <a:ext cx="53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Życie w mieście</a:t>
            </a:r>
            <a:endParaRPr lang="pl-PL" sz="28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344948" y="783868"/>
            <a:ext cx="263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„Małe co nieco”</a:t>
            </a:r>
            <a:endParaRPr lang="pl-PL" dirty="0"/>
          </a:p>
        </p:txBody>
      </p:sp>
      <p:pic>
        <p:nvPicPr>
          <p:cNvPr id="4098" name="Picture 2" descr="C:\Users\Patrycja-Dydaktyka\Desktop\Fotolia_52746391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3" y="1358536"/>
            <a:ext cx="3519469" cy="234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trycja-Dydaktyka\Desktop\Fotolia_41902698_Subscription_Monthly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04" y="1317977"/>
            <a:ext cx="3580327" cy="23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trycja-Dydaktyka\Desktop\Fotolia_88613255_Subscription_Monthly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3" y="3933056"/>
            <a:ext cx="3588929" cy="239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trycja-Dydaktyka\Desktop\Fotolia_100820427_Subscription_Monthly_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r="12391" b="5900"/>
          <a:stretch/>
        </p:blipFill>
        <p:spPr bwMode="auto">
          <a:xfrm>
            <a:off x="5075004" y="3938364"/>
            <a:ext cx="3580327" cy="238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rycja-Dydaktyka\Desktop\prezentacja wróbel\fotolia_84994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4" y="1152122"/>
            <a:ext cx="3384376" cy="224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trycja-Dydaktyka\Desktop\prezentacja wróbel\fotolia_105358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9354"/>
            <a:ext cx="3384376" cy="22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trycja-Dydaktyka\Desktop\prezentacja wróbel\fotolia_83217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81" y="1152122"/>
            <a:ext cx="1489125" cy="2242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trycja-Dydaktyka\Desktop\prezentacja wróbel\fotolia_292108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82" y="1124744"/>
            <a:ext cx="1516384" cy="2270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999906" y="260648"/>
            <a:ext cx="53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Ptasie ogrody</a:t>
            </a:r>
            <a:endParaRPr lang="pl-PL" sz="2800" b="1" dirty="0"/>
          </a:p>
        </p:txBody>
      </p:sp>
      <p:pic>
        <p:nvPicPr>
          <p:cNvPr id="5122" name="Picture 2" descr="D:\20. KAMPANIE EDUKACYJNE\BIORÓŻNORODNOŚĆ\prezentacja wróbel\Fotolia_87163360_Subscription_Monthly_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82" y="3584220"/>
            <a:ext cx="3544024" cy="2361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3402</TotalTime>
  <Words>65</Words>
  <Application>Microsoft Office PowerPoint</Application>
  <PresentationFormat>Pokaz na ekranie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Spring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Patrycja-Dydaktyka</cp:lastModifiedBy>
  <cp:revision>184</cp:revision>
  <dcterms:created xsi:type="dcterms:W3CDTF">2016-04-29T05:32:58Z</dcterms:created>
  <dcterms:modified xsi:type="dcterms:W3CDTF">2017-01-04T12:28:57Z</dcterms:modified>
</cp:coreProperties>
</file>